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61" autoAdjust="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FE55-AB73-40B2-AF4F-C8FF6577ED0A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759-3D0E-4F95-BBAC-5C6172FF0D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FE55-AB73-40B2-AF4F-C8FF6577ED0A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759-3D0E-4F95-BBAC-5C6172FF0D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FE55-AB73-40B2-AF4F-C8FF6577ED0A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759-3D0E-4F95-BBAC-5C6172FF0D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FE55-AB73-40B2-AF4F-C8FF6577ED0A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759-3D0E-4F95-BBAC-5C6172FF0D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FE55-AB73-40B2-AF4F-C8FF6577ED0A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759-3D0E-4F95-BBAC-5C6172FF0D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FE55-AB73-40B2-AF4F-C8FF6577ED0A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759-3D0E-4F95-BBAC-5C6172FF0D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FE55-AB73-40B2-AF4F-C8FF6577ED0A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759-3D0E-4F95-BBAC-5C6172FF0D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FE55-AB73-40B2-AF4F-C8FF6577ED0A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759-3D0E-4F95-BBAC-5C6172FF0D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FE55-AB73-40B2-AF4F-C8FF6577ED0A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759-3D0E-4F95-BBAC-5C6172FF0D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FE55-AB73-40B2-AF4F-C8FF6577ED0A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759-3D0E-4F95-BBAC-5C6172FF0D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FE55-AB73-40B2-AF4F-C8FF6577ED0A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759-3D0E-4F95-BBAC-5C6172FF0D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FAFE55-AB73-40B2-AF4F-C8FF6577ED0A}" type="datetimeFigureOut">
              <a:rPr lang="ru-RU" smtClean="0"/>
              <a:pPr/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594A759-3D0E-4F95-BBAC-5C6172FF0D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864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Урок по теме 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Периодический закон и периодическая система Д.И Менделеева в свете теории строения атомов»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670">
            <a:off x="-108520" y="3789040"/>
            <a:ext cx="4249280" cy="32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88025" y="5301208"/>
            <a:ext cx="4355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Разработала урок учитель химии Никитина </a:t>
            </a:r>
            <a:r>
              <a:rPr lang="ru-RU" dirty="0" err="1" smtClean="0"/>
              <a:t>Райхана</a:t>
            </a:r>
            <a:r>
              <a:rPr lang="ru-RU" dirty="0" smtClean="0"/>
              <a:t> </a:t>
            </a:r>
            <a:r>
              <a:rPr lang="ru-RU" dirty="0" err="1" smtClean="0"/>
              <a:t>Салимзяновна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694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620688"/>
            <a:ext cx="6512511" cy="1080120"/>
          </a:xfrm>
        </p:spPr>
        <p:txBody>
          <a:bodyPr/>
          <a:lstStyle/>
          <a:p>
            <a:r>
              <a:rPr lang="ru-RU" dirty="0" smtClean="0"/>
              <a:t>Эпиграф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2132856"/>
            <a:ext cx="6400800" cy="266429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sz="3200" dirty="0" smtClean="0"/>
              <a:t>"</a:t>
            </a:r>
            <a:r>
              <a:rPr lang="ru-RU" sz="4000" b="1" dirty="0">
                <a:latin typeface="Monotype Corsiva" panose="03010101010201010101" pitchFamily="66" charset="0"/>
              </a:rPr>
              <a:t>Периодическому закону будущее не грозит разрушением, а только надстройки и развитие обещает"(</a:t>
            </a:r>
            <a:r>
              <a:rPr lang="ru-RU" sz="4000" b="1" dirty="0" err="1">
                <a:latin typeface="Monotype Corsiva" panose="03010101010201010101" pitchFamily="66" charset="0"/>
              </a:rPr>
              <a:t>Д.И.Менделеев</a:t>
            </a:r>
            <a:r>
              <a:rPr lang="ru-RU" sz="4000" b="1" dirty="0">
                <a:latin typeface="Monotype Corsiva" panose="03010101010201010101" pitchFamily="66" charset="0"/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663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196752"/>
            <a:ext cx="6512511" cy="1872208"/>
          </a:xfrm>
        </p:spPr>
        <p:txBody>
          <a:bodyPr/>
          <a:lstStyle/>
          <a:p>
            <a:r>
              <a:rPr lang="ru-RU" dirty="0" smtClean="0"/>
              <a:t>Современная формулировка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3140968"/>
            <a:ext cx="6400800" cy="2232248"/>
          </a:xfrm>
        </p:spPr>
        <p:txBody>
          <a:bodyPr>
            <a:noAutofit/>
          </a:bodyPr>
          <a:lstStyle/>
          <a:p>
            <a:r>
              <a:rPr lang="ru-RU" sz="2800" dirty="0" smtClean="0"/>
              <a:t>Свойства химических элементов и образуемых ими простых и сложных веществ находятся в периодической зависимости  от величины заряда ядра  атомов этих элементов.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5121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76672"/>
            <a:ext cx="6512511" cy="273630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1 марта 1869г. Формулировка периодического закона Д.И. Менделеева.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75656" y="3659882"/>
            <a:ext cx="6858285" cy="237626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Свойства простых тел, а также формы и свойства соединений элементов  находятся  в периодической зависимости  от величины атомных весов элементов.(1869г)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2051273" cy="342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605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692696"/>
            <a:ext cx="6512511" cy="2160240"/>
          </a:xfrm>
        </p:spPr>
        <p:txBody>
          <a:bodyPr/>
          <a:lstStyle/>
          <a:p>
            <a:r>
              <a:rPr lang="ru-RU" dirty="0" smtClean="0"/>
              <a:t>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916832"/>
            <a:ext cx="6669360" cy="3888432"/>
          </a:xfrm>
        </p:spPr>
        <p:txBody>
          <a:bodyPr>
            <a:normAutofit/>
          </a:bodyPr>
          <a:lstStyle/>
          <a:p>
            <a:r>
              <a:rPr lang="ru-RU" sz="2000" dirty="0"/>
              <a:t>1)Почему  система химических элементов  </a:t>
            </a:r>
            <a:r>
              <a:rPr lang="ru-RU" sz="2000" dirty="0" err="1"/>
              <a:t>Д.И.Менделеева</a:t>
            </a:r>
            <a:r>
              <a:rPr lang="ru-RU" sz="2000" dirty="0"/>
              <a:t> называется периодической?</a:t>
            </a:r>
          </a:p>
          <a:p>
            <a:r>
              <a:rPr lang="ru-RU" sz="2000" dirty="0"/>
              <a:t>2).Какие закономерности можно установить:</a:t>
            </a:r>
          </a:p>
          <a:p>
            <a:r>
              <a:rPr lang="ru-RU" sz="2000" dirty="0"/>
              <a:t>а)сравнивая свойства элементов, расположенных в одном периоде:</a:t>
            </a:r>
          </a:p>
          <a:p>
            <a:r>
              <a:rPr lang="ru-RU" sz="2000" dirty="0"/>
              <a:t>в)сравнивая свойства элементов, расположенных  в одной группе (главной подгруппе)?</a:t>
            </a:r>
          </a:p>
          <a:p>
            <a:r>
              <a:rPr lang="ru-RU" sz="2000" dirty="0"/>
              <a:t>В чем причины этих изменений?</a:t>
            </a:r>
          </a:p>
          <a:p>
            <a:r>
              <a:rPr lang="ru-RU" sz="2000" dirty="0"/>
              <a:t>3)В чем физический смысл порядкового  номера, номера периода, номера группы? </a:t>
            </a:r>
          </a:p>
        </p:txBody>
      </p:sp>
    </p:spTree>
    <p:extLst>
      <p:ext uri="{BB962C8B-B14F-4D97-AF65-F5344CB8AC3E}">
        <p14:creationId xmlns:p14="http://schemas.microsoft.com/office/powerpoint/2010/main" val="184199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3" y="332656"/>
            <a:ext cx="7406208" cy="2232248"/>
          </a:xfrm>
        </p:spPr>
        <p:txBody>
          <a:bodyPr/>
          <a:lstStyle/>
          <a:p>
            <a:r>
              <a:rPr lang="ru-RU" dirty="0" smtClean="0"/>
              <a:t>Основные положения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196752"/>
            <a:ext cx="6400800" cy="496855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sz="2900" b="1" i="1" dirty="0" smtClean="0"/>
              <a:t>1. В периоде слева направо:</a:t>
            </a:r>
            <a:endParaRPr lang="ru-RU" sz="2900" dirty="0" smtClean="0"/>
          </a:p>
          <a:p>
            <a:r>
              <a:rPr lang="ru-RU" sz="2900" i="1" dirty="0" smtClean="0"/>
              <a:t>1)Относительная атомная масса – увеличивается</a:t>
            </a:r>
            <a:endParaRPr lang="ru-RU" sz="2900" dirty="0" smtClean="0"/>
          </a:p>
          <a:p>
            <a:r>
              <a:rPr lang="ru-RU" sz="2900" i="1" dirty="0" smtClean="0"/>
              <a:t>2)Заряд ядра – увеличивается</a:t>
            </a:r>
            <a:endParaRPr lang="ru-RU" sz="2900" dirty="0" smtClean="0"/>
          </a:p>
          <a:p>
            <a:r>
              <a:rPr lang="ru-RU" sz="2900" i="1" dirty="0" smtClean="0"/>
              <a:t>3)Количество </a:t>
            </a:r>
            <a:r>
              <a:rPr lang="ru-RU" sz="2900" i="1" dirty="0" err="1" smtClean="0"/>
              <a:t>энергоуровней</a:t>
            </a:r>
            <a:r>
              <a:rPr lang="ru-RU" sz="2900" i="1" dirty="0" smtClean="0"/>
              <a:t> – постоянно</a:t>
            </a:r>
            <a:endParaRPr lang="ru-RU" sz="2900" dirty="0" smtClean="0"/>
          </a:p>
          <a:p>
            <a:r>
              <a:rPr lang="ru-RU" sz="2900" i="1" dirty="0" smtClean="0"/>
              <a:t>4)Количество электронов на внешнем уровне - увеличивается</a:t>
            </a:r>
            <a:endParaRPr lang="ru-RU" sz="2900" dirty="0" smtClean="0"/>
          </a:p>
          <a:p>
            <a:r>
              <a:rPr lang="ru-RU" sz="2900" i="1" dirty="0" smtClean="0"/>
              <a:t>5)Радиус атомов – уменьшается</a:t>
            </a:r>
            <a:endParaRPr lang="ru-RU" sz="2900" dirty="0" smtClean="0"/>
          </a:p>
          <a:p>
            <a:r>
              <a:rPr lang="ru-RU" sz="2900" i="1" dirty="0" smtClean="0"/>
              <a:t>6)</a:t>
            </a:r>
            <a:r>
              <a:rPr lang="ru-RU" sz="2900" i="1" dirty="0" err="1" smtClean="0"/>
              <a:t>Электроотрицательность</a:t>
            </a:r>
            <a:r>
              <a:rPr lang="ru-RU" sz="2900" i="1" dirty="0" smtClean="0"/>
              <a:t> – </a:t>
            </a:r>
            <a:r>
              <a:rPr lang="ru-RU" sz="2900" i="1" dirty="0" smtClean="0"/>
              <a:t>увеличивается</a:t>
            </a:r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sz="3100" b="1" i="1" dirty="0" smtClean="0"/>
              <a:t>Следовательно, внешние электроны удерживаются сильнее, и металлические свойства ослабевают, а неметаллические усиливаются</a:t>
            </a: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164584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376607" cy="1944216"/>
          </a:xfrm>
        </p:spPr>
        <p:txBody>
          <a:bodyPr/>
          <a:lstStyle/>
          <a:p>
            <a:r>
              <a:rPr lang="ru-RU" dirty="0" smtClean="0"/>
              <a:t>Основные положения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700808"/>
            <a:ext cx="6741368" cy="4464496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/>
              <a:t>В группе, в главной подгруппе сверху вниз:</a:t>
            </a:r>
            <a:endParaRPr lang="ru-RU" dirty="0" smtClean="0"/>
          </a:p>
          <a:p>
            <a:r>
              <a:rPr lang="ru-RU" i="1" dirty="0" smtClean="0"/>
              <a:t>1)Относительная атомная масса – увеличивается</a:t>
            </a:r>
            <a:endParaRPr lang="ru-RU" dirty="0" smtClean="0"/>
          </a:p>
          <a:p>
            <a:r>
              <a:rPr lang="ru-RU" i="1" dirty="0" smtClean="0"/>
              <a:t>2)Число электронов на внешнем уровне – постоянно</a:t>
            </a:r>
            <a:endParaRPr lang="ru-RU" dirty="0" smtClean="0"/>
          </a:p>
          <a:p>
            <a:r>
              <a:rPr lang="ru-RU" i="1" dirty="0" smtClean="0"/>
              <a:t>3)Заряд ядра – увеличивается</a:t>
            </a:r>
            <a:endParaRPr lang="ru-RU" dirty="0" smtClean="0"/>
          </a:p>
          <a:p>
            <a:r>
              <a:rPr lang="ru-RU" i="1" dirty="0" smtClean="0"/>
              <a:t>4)Количество </a:t>
            </a:r>
            <a:r>
              <a:rPr lang="ru-RU" i="1" dirty="0" err="1" smtClean="0"/>
              <a:t>энергоуровней</a:t>
            </a:r>
            <a:r>
              <a:rPr lang="ru-RU" i="1" dirty="0" smtClean="0"/>
              <a:t> – увеличивается</a:t>
            </a:r>
            <a:endParaRPr lang="ru-RU" dirty="0" smtClean="0"/>
          </a:p>
          <a:p>
            <a:r>
              <a:rPr lang="ru-RU" i="1" dirty="0" smtClean="0"/>
              <a:t>5)Радиус атомов - увеличивается</a:t>
            </a:r>
            <a:endParaRPr lang="ru-RU" dirty="0" smtClean="0"/>
          </a:p>
          <a:p>
            <a:r>
              <a:rPr lang="ru-RU" i="1" dirty="0" smtClean="0"/>
              <a:t>6)</a:t>
            </a:r>
            <a:r>
              <a:rPr lang="ru-RU" i="1" dirty="0" err="1" smtClean="0"/>
              <a:t>Электроотрицательность</a:t>
            </a:r>
            <a:r>
              <a:rPr lang="ru-RU" i="1" dirty="0" smtClean="0"/>
              <a:t> – уменьшается</a:t>
            </a:r>
            <a:r>
              <a:rPr lang="ru-RU" i="1" dirty="0" smtClean="0"/>
              <a:t>.</a:t>
            </a:r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sz="2600" b="1" i="1" dirty="0" smtClean="0"/>
              <a:t>Следовательно, внешние электроны удерживаются слабее, и металлические свойства элементов усиливаются, неметаллические- ослабевают.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58587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620688"/>
            <a:ext cx="6512511" cy="230425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План обобщения и систематизации узловых вопросов темы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43000" y="2420888"/>
            <a:ext cx="6400800" cy="331236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1.Структура Периодической системы химических элементов Д.И.Менделеева.</a:t>
            </a:r>
          </a:p>
          <a:p>
            <a:r>
              <a:rPr lang="ru-RU" dirty="0" smtClean="0"/>
              <a:t>2.Строение атома</a:t>
            </a:r>
          </a:p>
          <a:p>
            <a:r>
              <a:rPr lang="ru-RU" dirty="0" smtClean="0"/>
              <a:t>3.Физический смысл порядкового номера, номера периода, номера группы химического элемента в ПСХЭ Д.И.Менделеева.</a:t>
            </a:r>
          </a:p>
          <a:p>
            <a:r>
              <a:rPr lang="ru-RU" dirty="0" smtClean="0"/>
              <a:t>4.Алгоритм характеристики химического элемента на основании его положения в ПСХЭ Д.И.Менделеева.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48680"/>
            <a:ext cx="6512511" cy="2016224"/>
          </a:xfrm>
        </p:spPr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43000" y="1700808"/>
            <a:ext cx="6400800" cy="3384376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/>
              <a:t>1) Сравните элементы №19 и №37</a:t>
            </a:r>
            <a:endParaRPr lang="ru-RU" sz="2800" dirty="0" smtClean="0"/>
          </a:p>
          <a:p>
            <a:r>
              <a:rPr lang="ru-RU" sz="2800" dirty="0" smtClean="0"/>
              <a:t>2) Составьте формулы высших оксидов и хлоридов </a:t>
            </a:r>
            <a:r>
              <a:rPr lang="en-US" sz="2800" dirty="0" smtClean="0"/>
              <a:t>III</a:t>
            </a:r>
            <a:r>
              <a:rPr lang="ru-RU" sz="2800" dirty="0" smtClean="0"/>
              <a:t> периода;  поставьте степени окисления элементов, укажите тип связи. тип кристаллической решетки в этих соединениях, предскажите  свойства.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3" y="2852936"/>
            <a:ext cx="6624736" cy="1944216"/>
          </a:xfrm>
        </p:spPr>
        <p:txBody>
          <a:bodyPr/>
          <a:lstStyle/>
          <a:p>
            <a:r>
              <a:rPr lang="ru-RU" dirty="0"/>
              <a:t> СПАСИБО ЗА </a:t>
            </a:r>
            <a:r>
              <a:rPr lang="ru-RU" dirty="0" smtClean="0"/>
              <a:t>УРОК </a:t>
            </a:r>
            <a:r>
              <a:rPr lang="ru-RU" dirty="0"/>
              <a:t>!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922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115</TotalTime>
  <Words>340</Words>
  <Application>Microsoft Office PowerPoint</Application>
  <PresentationFormat>Экран (4:3)</PresentationFormat>
  <Paragraphs>48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Урок по теме   Периодический закон и периодическая система Д.И Менделеева в свете теории строения атомов»</vt:lpstr>
      <vt:lpstr>Эпиграф</vt:lpstr>
      <vt:lpstr>Современная формулировка</vt:lpstr>
      <vt:lpstr>1 марта 1869г. Формулировка периодического закона Д.И. Менделеева.</vt:lpstr>
      <vt:lpstr>ВОПРОСЫ</vt:lpstr>
      <vt:lpstr>Основные положения</vt:lpstr>
      <vt:lpstr>Основные положения</vt:lpstr>
      <vt:lpstr>План обобщения и систематизации узловых вопросов темы</vt:lpstr>
      <vt:lpstr>Домашнее задание</vt:lpstr>
      <vt:lpstr> СПАСИБО ЗА УРОК !</vt:lpstr>
    </vt:vector>
  </TitlesOfParts>
  <Company>МБОУ Джасайская ООШ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по теме «Периодический закон и периодическая система Д.И.Менделеева</dc:title>
  <dc:creator>User</dc:creator>
  <cp:lastModifiedBy>User</cp:lastModifiedBy>
  <cp:revision>18</cp:revision>
  <dcterms:created xsi:type="dcterms:W3CDTF">2017-01-24T09:18:03Z</dcterms:created>
  <dcterms:modified xsi:type="dcterms:W3CDTF">2017-02-04T07:32:17Z</dcterms:modified>
</cp:coreProperties>
</file>